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56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7E6A6-F6CD-4234-B69B-94F08322F64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8ADBA-BF62-4DD2-8D5D-6E82EDB33E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3352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11500" b="1" dirty="0" smtClean="0">
                <a:latin typeface="Algerian" pitchFamily="82" charset="0"/>
              </a:rPr>
              <a:t>Welcome </a:t>
            </a:r>
            <a:r>
              <a:rPr lang="en-US" sz="6600" b="1" dirty="0" smtClean="0">
                <a:latin typeface="Algerian" pitchFamily="82" charset="0"/>
              </a:rPr>
              <a:t/>
            </a:r>
            <a:br>
              <a:rPr lang="en-US" sz="6600" b="1" dirty="0" smtClean="0">
                <a:latin typeface="Algerian" pitchFamily="82" charset="0"/>
              </a:rPr>
            </a:br>
            <a:r>
              <a:rPr lang="en-US" sz="5400" b="1" dirty="0" smtClean="0">
                <a:latin typeface="Algerian" pitchFamily="82" charset="0"/>
              </a:rPr>
              <a:t>to my English grammar 			class </a:t>
            </a:r>
            <a:endParaRPr lang="en-US" sz="66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886200"/>
            <a:ext cx="5943600" cy="2743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Md.Azad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Hossan</a:t>
            </a:r>
            <a:endParaRPr lang="en-US" dirty="0" smtClean="0">
              <a:solidFill>
                <a:schemeClr val="tx1"/>
              </a:solidFill>
              <a:latin typeface="Algerian" pitchFamily="8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Assistant English Teacher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Borgaon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high school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Faridganj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Chadpur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.</a:t>
            </a:r>
          </a:p>
          <a:p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Mobile. 01777-344874</a:t>
            </a:r>
          </a:p>
        </p:txBody>
      </p:sp>
      <p:pic>
        <p:nvPicPr>
          <p:cNvPr id="8" name="Picture 7" descr="D:\Azad file\Photo marriage\01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755" y="3810000"/>
            <a:ext cx="2088445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630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effectLst/>
                <a:latin typeface="SutonnyMJ" pitchFamily="2" charset="0"/>
              </a:rPr>
            </a:b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Md.Azad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Hossan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/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Assistant English Teacher 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Borgaon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high school 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Faridganj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Chadpur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.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Mobile. 01777-344874</a:t>
            </a:r>
            <a:endParaRPr lang="en-US" sz="2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534400" cy="464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sz="2400" dirty="0" err="1" smtClean="0">
                <a:latin typeface="Nikosh ban"/>
              </a:rPr>
              <a:t>Avgv‡`i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AvR‡Ki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Av‡jvPbvi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welq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Table</a:t>
            </a:r>
            <a:r>
              <a:rPr lang="en-US" sz="2400" dirty="0" smtClean="0">
                <a:latin typeface="Nikosh ban"/>
              </a:rPr>
              <a:t> | </a:t>
            </a:r>
            <a:r>
              <a:rPr lang="en-US" sz="2400" dirty="0" err="1" smtClean="0">
                <a:latin typeface="Nikosh ban"/>
              </a:rPr>
              <a:t>Avgiv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Rvwb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mvaviYZ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Table </a:t>
            </a:r>
            <a:r>
              <a:rPr lang="en-US" sz="2400" dirty="0" err="1" smtClean="0">
                <a:latin typeface="Nikosh ban"/>
              </a:rPr>
              <a:t>k‡ãi</a:t>
            </a:r>
            <a:r>
              <a:rPr lang="en-US" sz="2400" dirty="0" smtClean="0">
                <a:latin typeface="Nikosh ban"/>
              </a:rPr>
              <a:t> A_© </a:t>
            </a:r>
            <a:r>
              <a:rPr lang="en-US" sz="2400" dirty="0" err="1" smtClean="0">
                <a:latin typeface="Nikosh ban"/>
              </a:rPr>
              <a:t>n‡jv</a:t>
            </a:r>
            <a:r>
              <a:rPr lang="en-US" sz="2400" dirty="0" smtClean="0">
                <a:latin typeface="Nikosh ban"/>
              </a:rPr>
              <a:t> QK | </a:t>
            </a:r>
            <a:r>
              <a:rPr lang="en-US" sz="2400" dirty="0" err="1" smtClean="0">
                <a:latin typeface="Nikosh ban"/>
              </a:rPr>
              <a:t>A_©vr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GwU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Ggb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GKwU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cÖwµqv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hvi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gva</a:t>
            </a:r>
            <a:r>
              <a:rPr lang="en-US" sz="2400" dirty="0" smtClean="0">
                <a:latin typeface="Nikosh ban"/>
              </a:rPr>
              <a:t>¨‡g </a:t>
            </a:r>
            <a:r>
              <a:rPr lang="en-US" sz="2400" dirty="0" err="1" smtClean="0">
                <a:latin typeface="Nikosh ban"/>
              </a:rPr>
              <a:t>QvÎ-QvÎx‡`i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Bs‡iRx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evK</a:t>
            </a:r>
            <a:r>
              <a:rPr lang="en-US" sz="2400" dirty="0" smtClean="0">
                <a:latin typeface="Nikosh ban"/>
              </a:rPr>
              <a:t>¨‡</a:t>
            </a:r>
            <a:r>
              <a:rPr lang="en-US" sz="2400" dirty="0" err="1" smtClean="0">
                <a:latin typeface="Nikosh ban"/>
              </a:rPr>
              <a:t>Ki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MVbixwZ</a:t>
            </a:r>
            <a:r>
              <a:rPr lang="en-US" sz="2400" dirty="0" smtClean="0">
                <a:latin typeface="Nikosh ban"/>
              </a:rPr>
              <a:t> , </a:t>
            </a:r>
            <a:r>
              <a:rPr lang="en-US" sz="2400" dirty="0" err="1" smtClean="0">
                <a:latin typeface="Nikosh ban"/>
              </a:rPr>
              <a:t>evK</a:t>
            </a:r>
            <a:r>
              <a:rPr lang="en-US" sz="2400" dirty="0" smtClean="0">
                <a:latin typeface="Nikosh ban"/>
              </a:rPr>
              <a:t>¨ ˆ</a:t>
            </a:r>
            <a:r>
              <a:rPr lang="en-US" sz="2400" dirty="0" err="1" smtClean="0">
                <a:latin typeface="Nikosh ban"/>
              </a:rPr>
              <a:t>Zix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Ges</a:t>
            </a:r>
            <a:r>
              <a:rPr lang="en-US" sz="2400" dirty="0" smtClean="0">
                <a:latin typeface="Nikosh ban"/>
              </a:rPr>
              <a:t> A_© </a:t>
            </a:r>
            <a:r>
              <a:rPr lang="en-US" sz="2400" dirty="0" err="1" smtClean="0">
                <a:latin typeface="Nikosh ban"/>
              </a:rPr>
              <a:t>Abymv‡i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evK</a:t>
            </a:r>
            <a:r>
              <a:rPr lang="en-US" sz="2400" dirty="0" smtClean="0">
                <a:latin typeface="Nikosh ban"/>
              </a:rPr>
              <a:t>¨ ˆ</a:t>
            </a:r>
            <a:r>
              <a:rPr lang="en-US" sz="2400" dirty="0" err="1" smtClean="0">
                <a:latin typeface="Nikosh ban"/>
              </a:rPr>
              <a:t>Zix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Ki‡Z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cv‡i</a:t>
            </a:r>
            <a:r>
              <a:rPr lang="en-US" sz="2400" dirty="0" smtClean="0">
                <a:latin typeface="Nikosh ban"/>
              </a:rPr>
              <a:t>,  </a:t>
            </a:r>
            <a:r>
              <a:rPr lang="en-US" sz="2400" dirty="0" err="1" smtClean="0">
                <a:latin typeface="Nikosh ban"/>
              </a:rPr>
              <a:t>wK-bv</a:t>
            </a:r>
            <a:r>
              <a:rPr lang="en-US" sz="2400" dirty="0" smtClean="0">
                <a:latin typeface="Nikosh ban"/>
              </a:rPr>
              <a:t>  </a:t>
            </a:r>
            <a:r>
              <a:rPr lang="en-US" sz="2400" dirty="0" err="1" smtClean="0">
                <a:latin typeface="Nikosh ban"/>
              </a:rPr>
              <a:t>Zv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hvPvB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Kivi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cÖwµqvq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nj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 Table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ev</a:t>
            </a:r>
            <a:r>
              <a:rPr lang="en-US" sz="2400" dirty="0" smtClean="0">
                <a:latin typeface="Nikosh ban"/>
              </a:rPr>
              <a:t> QK | </a:t>
            </a:r>
            <a:r>
              <a:rPr lang="en-US" sz="2400" dirty="0" err="1" smtClean="0">
                <a:latin typeface="Nikosh ban"/>
              </a:rPr>
              <a:t>Avgiv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Rvwb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Table </a:t>
            </a:r>
            <a:r>
              <a:rPr lang="en-US" sz="2400" dirty="0" err="1" smtClean="0">
                <a:latin typeface="Nikosh ban"/>
              </a:rPr>
              <a:t>ev</a:t>
            </a:r>
            <a:r>
              <a:rPr lang="en-US" sz="2400" dirty="0" smtClean="0">
                <a:latin typeface="Nikosh ban"/>
              </a:rPr>
              <a:t> QK †K </a:t>
            </a:r>
            <a:r>
              <a:rPr lang="en-US" sz="2400" dirty="0" err="1" smtClean="0">
                <a:latin typeface="Nikosh ban"/>
              </a:rPr>
              <a:t>mvaviYZ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wZbwU</a:t>
            </a:r>
            <a:r>
              <a:rPr lang="en-US" sz="2400" dirty="0" smtClean="0">
                <a:latin typeface="Nikosh ban"/>
              </a:rPr>
              <a:t> Ask _</a:t>
            </a:r>
            <a:r>
              <a:rPr lang="en-US" sz="2400" dirty="0" err="1" smtClean="0">
                <a:latin typeface="Nikosh ban"/>
              </a:rPr>
              <a:t>v‡K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Z‡e</a:t>
            </a:r>
            <a:r>
              <a:rPr lang="en-US" sz="2400" dirty="0" smtClean="0">
                <a:latin typeface="Nikosh ban"/>
              </a:rPr>
              <a:t> †</a:t>
            </a:r>
            <a:r>
              <a:rPr lang="en-US" sz="2400" dirty="0" err="1" smtClean="0">
                <a:latin typeface="Nikosh ban"/>
              </a:rPr>
              <a:t>Kvb</a:t>
            </a:r>
            <a:r>
              <a:rPr lang="en-US" sz="2400" dirty="0" smtClean="0">
                <a:latin typeface="Nikosh ban"/>
              </a:rPr>
              <a:t> †</a:t>
            </a:r>
            <a:r>
              <a:rPr lang="en-US" sz="2400" dirty="0" err="1" smtClean="0">
                <a:latin typeface="Nikosh ban"/>
              </a:rPr>
              <a:t>Kvb</a:t>
            </a:r>
            <a:r>
              <a:rPr lang="en-US" sz="2400" dirty="0" smtClean="0">
                <a:latin typeface="Nikosh ban"/>
              </a:rPr>
              <a:t> †</a:t>
            </a:r>
            <a:r>
              <a:rPr lang="en-US" sz="2400" dirty="0" err="1" smtClean="0">
                <a:latin typeface="Nikosh ban"/>
              </a:rPr>
              <a:t>ÿ‡Î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Zv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PviwU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As‡k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we`¨gvb</a:t>
            </a:r>
            <a:r>
              <a:rPr lang="en-US" sz="2400" dirty="0" smtClean="0">
                <a:latin typeface="Nikosh ban"/>
              </a:rPr>
              <a:t> _</a:t>
            </a:r>
            <a:r>
              <a:rPr lang="en-US" sz="2400" dirty="0" err="1" smtClean="0">
                <a:latin typeface="Nikosh ban"/>
              </a:rPr>
              <a:t>v‡K</a:t>
            </a:r>
            <a:r>
              <a:rPr lang="en-US" sz="2400" dirty="0" smtClean="0">
                <a:latin typeface="Nikosh ban"/>
              </a:rPr>
              <a:t> | </a:t>
            </a:r>
          </a:p>
          <a:p>
            <a:pPr algn="l"/>
            <a:r>
              <a:rPr lang="en-US" sz="2400" dirty="0" smtClean="0">
                <a:latin typeface="Nikosh ban"/>
                <a:cs typeface="Times New Roman" pitchFamily="18" charset="0"/>
              </a:rPr>
              <a:t>Table </a:t>
            </a:r>
            <a:r>
              <a:rPr lang="en-US" sz="2400" dirty="0" err="1" smtClean="0">
                <a:latin typeface="Nikosh ban"/>
              </a:rPr>
              <a:t>wZbwU</a:t>
            </a:r>
            <a:r>
              <a:rPr lang="en-US" sz="2400" dirty="0" smtClean="0">
                <a:latin typeface="Nikosh ban"/>
              </a:rPr>
              <a:t> Ask </a:t>
            </a:r>
            <a:r>
              <a:rPr lang="en-US" sz="2400" dirty="0" err="1" smtClean="0">
                <a:latin typeface="Nikosh ban"/>
              </a:rPr>
              <a:t>wK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wK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Ges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wKfv‡e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Ki‡ev</a:t>
            </a:r>
            <a:r>
              <a:rPr lang="en-US" sz="2400" dirty="0" smtClean="0">
                <a:latin typeface="Nikosh ban"/>
              </a:rPr>
              <a:t> ?</a:t>
            </a:r>
          </a:p>
          <a:p>
            <a:pPr algn="l"/>
            <a:r>
              <a:rPr lang="en-US" sz="2400" dirty="0" err="1" smtClean="0">
                <a:latin typeface="Nikosh ban"/>
              </a:rPr>
              <a:t>DËi</a:t>
            </a:r>
            <a:r>
              <a:rPr lang="en-US" sz="2400" dirty="0" smtClean="0">
                <a:latin typeface="Nikosh ban"/>
              </a:rPr>
              <a:t> t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 Subject </a:t>
            </a:r>
            <a:r>
              <a:rPr lang="en-US" sz="2400" dirty="0" err="1" smtClean="0">
                <a:latin typeface="Nikosh ban"/>
              </a:rPr>
              <a:t>Abymv‡i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Verb  </a:t>
            </a:r>
            <a:r>
              <a:rPr lang="en-US" sz="2400" dirty="0" err="1" smtClean="0">
                <a:latin typeface="Nikosh ban"/>
              </a:rPr>
              <a:t>Ges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Object </a:t>
            </a:r>
            <a:r>
              <a:rPr lang="en-US" sz="2400" dirty="0" err="1" smtClean="0">
                <a:latin typeface="Nikosh ban"/>
              </a:rPr>
              <a:t>emv‡Z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n‡e</a:t>
            </a:r>
            <a:r>
              <a:rPr lang="en-US" sz="2400" dirty="0" smtClean="0">
                <a:latin typeface="Nikosh ban"/>
              </a:rPr>
              <a:t>| 	 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latin typeface="Nikosh ban"/>
                <a:cs typeface="Times New Roman" pitchFamily="18" charset="0"/>
              </a:rPr>
              <a:t>Table </a:t>
            </a:r>
            <a:r>
              <a:rPr lang="en-US" sz="2400" dirty="0" err="1" smtClean="0">
                <a:latin typeface="Nikosh ban"/>
              </a:rPr>
              <a:t>wZbwU</a:t>
            </a:r>
            <a:r>
              <a:rPr lang="en-US" sz="2400" dirty="0" smtClean="0">
                <a:latin typeface="Nikosh ban"/>
              </a:rPr>
              <a:t> Ask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latin typeface="Nikosh ban"/>
                <a:cs typeface="Times New Roman" pitchFamily="18" charset="0"/>
              </a:rPr>
              <a:t> Assertive sentence </a:t>
            </a:r>
            <a:r>
              <a:rPr lang="en-US" sz="2400" dirty="0" err="1" smtClean="0">
                <a:latin typeface="Nikosh ban"/>
              </a:rPr>
              <a:t>m¤ú</a:t>
            </a:r>
            <a:r>
              <a:rPr lang="en-US" sz="2400" dirty="0" smtClean="0">
                <a:latin typeface="Nikosh ban"/>
              </a:rPr>
              <a:t>©‡K </a:t>
            </a:r>
            <a:r>
              <a:rPr lang="en-US" sz="2400" dirty="0" err="1" smtClean="0">
                <a:latin typeface="Nikosh ban"/>
              </a:rPr>
              <a:t>Ae¨kq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fv‡jv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AwfÁZv</a:t>
            </a:r>
            <a:r>
              <a:rPr lang="en-US" sz="2400" dirty="0" smtClean="0">
                <a:latin typeface="Nikosh ban"/>
              </a:rPr>
              <a:t> _</a:t>
            </a:r>
            <a:r>
              <a:rPr lang="en-US" sz="2400" dirty="0" err="1" smtClean="0">
                <a:latin typeface="Nikosh ban"/>
              </a:rPr>
              <a:t>vK‡Z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n‡e</a:t>
            </a:r>
            <a:r>
              <a:rPr lang="en-US" sz="2400" dirty="0" smtClean="0">
                <a:latin typeface="Nikosh ban"/>
              </a:rPr>
              <a:t>|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cÖ_‡g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m¤ú~Y</a:t>
            </a:r>
            <a:r>
              <a:rPr lang="en-US" sz="2400" dirty="0" smtClean="0">
                <a:latin typeface="Nikosh ban"/>
              </a:rPr>
              <a:t>© 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Table </a:t>
            </a:r>
            <a:r>
              <a:rPr lang="en-US" sz="2400" dirty="0" err="1" smtClean="0">
                <a:latin typeface="Nikosh ban"/>
              </a:rPr>
              <a:t>wU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fv‡jv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K‡i</a:t>
            </a:r>
            <a:r>
              <a:rPr lang="en-US" sz="2400" dirty="0" smtClean="0">
                <a:latin typeface="Nikosh ban"/>
              </a:rPr>
              <a:t> co–b |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err="1" smtClean="0">
                <a:latin typeface="Nikosh ban"/>
              </a:rPr>
              <a:t>A‡_©i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mv</a:t>
            </a:r>
            <a:r>
              <a:rPr lang="en-US" sz="2400" dirty="0" smtClean="0">
                <a:latin typeface="Nikosh ban"/>
              </a:rPr>
              <a:t>‡_ </a:t>
            </a:r>
            <a:r>
              <a:rPr lang="en-US" sz="2400" dirty="0" err="1" smtClean="0">
                <a:latin typeface="Nikosh ban"/>
              </a:rPr>
              <a:t>mvgÄm</a:t>
            </a:r>
            <a:r>
              <a:rPr lang="en-US" sz="2400" dirty="0" smtClean="0">
                <a:latin typeface="Nikosh ban"/>
              </a:rPr>
              <a:t>¨ †</a:t>
            </a:r>
            <a:r>
              <a:rPr lang="en-US" sz="2400" dirty="0" err="1" smtClean="0">
                <a:latin typeface="Nikosh ban"/>
              </a:rPr>
              <a:t>i‡L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avivevwnK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fv‡e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mvwR‡q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evK</a:t>
            </a:r>
            <a:r>
              <a:rPr lang="en-US" sz="2400" dirty="0" smtClean="0">
                <a:latin typeface="Nikosh ban"/>
              </a:rPr>
              <a:t>¨ ˆ</a:t>
            </a:r>
            <a:r>
              <a:rPr lang="en-US" sz="2400" dirty="0" err="1" smtClean="0">
                <a:latin typeface="Nikosh ban"/>
              </a:rPr>
              <a:t>Zix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Ki‡Z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n‡e</a:t>
            </a:r>
            <a:r>
              <a:rPr lang="en-US" sz="2400" dirty="0" smtClean="0">
                <a:latin typeface="Nikosh ban"/>
              </a:rPr>
              <a:t>| 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err="1" smtClean="0">
                <a:latin typeface="Nikosh ban"/>
              </a:rPr>
              <a:t>cÖ‡Z¨KwU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smtClean="0">
                <a:latin typeface="Nikosh ban"/>
                <a:cs typeface="Times New Roman" pitchFamily="18" charset="0"/>
              </a:rPr>
              <a:t>Sentence </a:t>
            </a:r>
            <a:r>
              <a:rPr lang="en-US" sz="2400" dirty="0" err="1" smtClean="0">
                <a:latin typeface="Nikosh ban"/>
              </a:rPr>
              <a:t>ev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evK</a:t>
            </a:r>
            <a:r>
              <a:rPr lang="en-US" sz="2400" dirty="0" smtClean="0">
                <a:latin typeface="Nikosh ban"/>
              </a:rPr>
              <a:t>¨‡</a:t>
            </a:r>
            <a:r>
              <a:rPr lang="en-US" sz="2400" dirty="0" err="1" smtClean="0">
                <a:latin typeface="Nikosh ban"/>
              </a:rPr>
              <a:t>Ki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MVb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m¤ú</a:t>
            </a:r>
            <a:r>
              <a:rPr lang="en-US" sz="2400" dirty="0" smtClean="0">
                <a:latin typeface="Nikosh ban"/>
              </a:rPr>
              <a:t>©‡K </a:t>
            </a:r>
            <a:r>
              <a:rPr lang="en-US" sz="2400" dirty="0" err="1" smtClean="0">
                <a:latin typeface="Nikosh ban"/>
              </a:rPr>
              <a:t>my¯úó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aviYv</a:t>
            </a:r>
            <a:r>
              <a:rPr lang="en-US" sz="2400" dirty="0" smtClean="0">
                <a:latin typeface="Nikosh ban"/>
              </a:rPr>
              <a:t> _</a:t>
            </a:r>
            <a:r>
              <a:rPr lang="en-US" sz="2400" dirty="0" err="1" smtClean="0">
                <a:latin typeface="Nikosh ban"/>
              </a:rPr>
              <a:t>vK‡Z</a:t>
            </a:r>
            <a:r>
              <a:rPr lang="en-US" sz="2400" dirty="0" smtClean="0">
                <a:latin typeface="Nikosh ban"/>
              </a:rPr>
              <a:t> </a:t>
            </a:r>
            <a:r>
              <a:rPr lang="en-US" sz="2400" dirty="0" err="1" smtClean="0">
                <a:latin typeface="Nikosh ban"/>
              </a:rPr>
              <a:t>n‡e</a:t>
            </a:r>
            <a:r>
              <a:rPr lang="en-US" sz="2400" dirty="0" smtClean="0">
                <a:latin typeface="Nikosh ban"/>
              </a:rPr>
              <a:t>|</a:t>
            </a:r>
            <a:endParaRPr lang="en-US" sz="2400" dirty="0">
              <a:latin typeface="Nikosh ban"/>
            </a:endParaRPr>
          </a:p>
        </p:txBody>
      </p:sp>
      <p:pic>
        <p:nvPicPr>
          <p:cNvPr id="4" name="Picture 3" descr="40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76200"/>
            <a:ext cx="1438656" cy="18013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699248" cy="2057400"/>
          </a:xfrm>
        </p:spPr>
        <p:txBody>
          <a:bodyPr>
            <a:normAutofit/>
          </a:bodyPr>
          <a:lstStyle/>
          <a:p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Md.Azad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Hossan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/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Assistant English Teacher 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Borgaon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high school 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Faridganj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Chadpur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.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Mobile. 01777-344874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7930896" cy="505264"/>
          </a:xfrm>
        </p:spPr>
        <p:txBody>
          <a:bodyPr/>
          <a:lstStyle/>
          <a:p>
            <a:pPr algn="l"/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bgybv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QK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 table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40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81000"/>
            <a:ext cx="1438656" cy="18013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267200"/>
          <a:ext cx="7543800" cy="2194560"/>
        </p:xfrm>
        <a:graphic>
          <a:graphicData uri="http://schemas.openxmlformats.org/drawingml/2006/table">
            <a:tbl>
              <a:tblPr/>
              <a:tblGrid>
                <a:gridCol w="3492229"/>
                <a:gridCol w="559342"/>
                <a:gridCol w="3492229"/>
              </a:tblGrid>
              <a:tr h="206261"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Water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Clean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safe for use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essential for all living things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an important element of the environment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polluted in many ways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3505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Make four sentences from the substitution table.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Md.Azad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Hossan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/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Assistant English Teacher 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Borgaon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high school 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Faridganj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Chadpur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.</a:t>
            </a:r>
            <a:b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Mobile. 01777-344874</a:t>
            </a:r>
            <a:endParaRPr lang="en-US" sz="2400" b="0" dirty="0"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2057400"/>
            <a:ext cx="8991600" cy="4800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6" name="Picture 5" descr="40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76200"/>
            <a:ext cx="1438656" cy="18013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7" name="Rectangle 6"/>
          <p:cNvSpPr/>
          <p:nvPr/>
        </p:nvSpPr>
        <p:spPr>
          <a:xfrm>
            <a:off x="685800" y="2743200"/>
            <a:ext cx="7848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/>
              <a:t>Ans. to the </a:t>
            </a:r>
            <a:r>
              <a:rPr lang="en-US" sz="2800" u="sng" smtClean="0"/>
              <a:t>ques.No</a:t>
            </a:r>
            <a:r>
              <a:rPr lang="en-US" sz="2800" u="sng" dirty="0" smtClean="0"/>
              <a:t>. 3</a:t>
            </a:r>
          </a:p>
          <a:p>
            <a:pPr algn="ctr"/>
            <a:endParaRPr lang="en-US" sz="2800" u="sng" dirty="0" smtClean="0"/>
          </a:p>
          <a:p>
            <a:r>
              <a:rPr lang="en-US" sz="2800" dirty="0" smtClean="0"/>
              <a:t>a) Water is an important element of the environment.</a:t>
            </a:r>
          </a:p>
          <a:p>
            <a:r>
              <a:rPr lang="en-US" sz="2800" dirty="0" smtClean="0"/>
              <a:t>b) It is essential for all living things.</a:t>
            </a:r>
          </a:p>
          <a:p>
            <a:r>
              <a:rPr lang="en-US" sz="2800" dirty="0" smtClean="0"/>
              <a:t>c) Clean water is safe for use.</a:t>
            </a:r>
          </a:p>
          <a:p>
            <a:r>
              <a:rPr lang="en-US" sz="2800" dirty="0" smtClean="0"/>
              <a:t>d) Water is polluted in many ways.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39163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3800" dirty="0" smtClean="0">
                <a:latin typeface="Algerian" pitchFamily="82" charset="0"/>
              </a:rPr>
              <a:t>Thank You </a:t>
            </a:r>
            <a:endParaRPr lang="en-US" sz="13800" dirty="0">
              <a:latin typeface="Algerian" pitchFamily="82" charset="0"/>
            </a:endParaRPr>
          </a:p>
        </p:txBody>
      </p:sp>
      <p:pic>
        <p:nvPicPr>
          <p:cNvPr id="4" name="Picture 3" descr="D:\Azad file\Photo marriage\01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343400"/>
            <a:ext cx="1806223" cy="2438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4800600"/>
            <a:ext cx="57912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any question or advise please write me or call me please . 01777-344874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232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Welcome  to my English grammar    class </vt:lpstr>
      <vt:lpstr>                        Md.Azad Hossan Assistant English Teacher  Borgaon high school  Faridganj, Chadpur . Mobile. 01777-344874</vt:lpstr>
      <vt:lpstr>Md.Azad Hossan Assistant English Teacher  Borgaon high school  Faridganj, Chadpur . Mobile. 01777-344874</vt:lpstr>
      <vt:lpstr>Md.Azad Hossan Assistant English Teacher  Borgaon high school  Faridganj, Chadpur . Mobile. 01777-344874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†gv t AvRv` †nv‡mb mnKvix wk¶K Bs‡iRx (AwZwi³)  eoMvuI D”P we`¨vjq | mywe`cyi , Pv`ucyi|  </dc:title>
  <dc:creator>AZAD Azad</dc:creator>
  <cp:lastModifiedBy>A.Hye</cp:lastModifiedBy>
  <cp:revision>15</cp:revision>
  <dcterms:created xsi:type="dcterms:W3CDTF">2016-07-05T08:00:12Z</dcterms:created>
  <dcterms:modified xsi:type="dcterms:W3CDTF">2017-06-05T00:31:48Z</dcterms:modified>
</cp:coreProperties>
</file>